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380" r:id="rId3"/>
    <p:sldId id="381" r:id="rId4"/>
    <p:sldId id="382" r:id="rId5"/>
    <p:sldId id="379" r:id="rId6"/>
    <p:sldId id="384" r:id="rId7"/>
    <p:sldId id="385" r:id="rId8"/>
    <p:sldId id="383" r:id="rId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3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1709" autoAdjust="0"/>
  </p:normalViewPr>
  <p:slideViewPr>
    <p:cSldViewPr snapToGrid="0">
      <p:cViewPr varScale="1">
        <p:scale>
          <a:sx n="79" d="100"/>
          <a:sy n="79" d="100"/>
        </p:scale>
        <p:origin x="86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6.6.2021.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play/553/180/900" TargetMode="External"/><Relationship Id="rId2" Type="http://schemas.openxmlformats.org/officeDocument/2006/relationships/hyperlink" Target="https://learningapps.org/watch?v=pfvfrcrxk1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cdc5f2ad-955e-47c1-9452-40d24d5753a2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 fontScale="90000"/>
          </a:bodyPr>
          <a:lstStyle/>
          <a:p>
            <a:r>
              <a:rPr lang="hr-HR" sz="6600" b="1">
                <a:solidFill>
                  <a:srgbClr val="FF0000"/>
                </a:solidFill>
              </a:rPr>
              <a:t>UNIT 8: </a:t>
            </a:r>
            <a:br>
              <a:rPr lang="hr-HR" sz="6600" b="1">
                <a:solidFill>
                  <a:srgbClr val="FF0000"/>
                </a:solidFill>
              </a:rPr>
            </a:br>
            <a:r>
              <a:rPr lang="hr-HR" sz="6600" b="1">
                <a:solidFill>
                  <a:srgbClr val="FF0000"/>
                </a:solidFill>
              </a:rPr>
              <a:t>Fit and healthy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83941" y="3216790"/>
            <a:ext cx="6964347" cy="1655762"/>
          </a:xfrm>
        </p:spPr>
        <p:txBody>
          <a:bodyPr>
            <a:normAutofit/>
          </a:bodyPr>
          <a:lstStyle/>
          <a:p>
            <a:r>
              <a:rPr lang="hr-HR" sz="6600"/>
              <a:t>What’s in food?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F782F14A-2A17-4E38-B5EE-6BF01CFA0D28}"/>
              </a:ext>
            </a:extLst>
          </p:cNvPr>
          <p:cNvSpPr txBox="1"/>
          <p:nvPr/>
        </p:nvSpPr>
        <p:spPr>
          <a:xfrm>
            <a:off x="1835285" y="1536174"/>
            <a:ext cx="852142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What healthy foods do you know?</a:t>
            </a:r>
          </a:p>
          <a:p>
            <a:pPr algn="ctr"/>
            <a:r>
              <a:rPr lang="hr-HR" sz="2400" i="1"/>
              <a:t>Navedi primjere zdrave hrane.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What unhealthy foods do you know?</a:t>
            </a:r>
          </a:p>
          <a:p>
            <a:pPr algn="ctr"/>
            <a:r>
              <a:rPr lang="hr-HR" sz="2400" i="1"/>
              <a:t>Navedi primjere nezdrave hrane.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How do you know something is healthy or unhealthy when you go to the supermarket?</a:t>
            </a:r>
          </a:p>
          <a:p>
            <a:pPr algn="ctr"/>
            <a:r>
              <a:rPr lang="hr-HR" sz="2400" i="1"/>
              <a:t>Kako znaš da je nešto zdravo ili nezdravo prilikom kupovine u trgovini?</a:t>
            </a:r>
          </a:p>
        </p:txBody>
      </p:sp>
      <p:sp>
        <p:nvSpPr>
          <p:cNvPr id="5" name="Pravokutnik 4">
            <a:extLst>
              <a:ext uri="{FF2B5EF4-FFF2-40B4-BE49-F238E27FC236}">
                <a16:creationId xmlns:a16="http://schemas.microsoft.com/office/drawing/2014/main" id="{5A2A6901-1A54-4F6C-93B5-BE1DFC9360DA}"/>
              </a:ext>
            </a:extLst>
          </p:cNvPr>
          <p:cNvSpPr/>
          <p:nvPr/>
        </p:nvSpPr>
        <p:spPr>
          <a:xfrm>
            <a:off x="1673157" y="1284051"/>
            <a:ext cx="9212094" cy="4241260"/>
          </a:xfrm>
          <a:prstGeom prst="rect">
            <a:avLst/>
          </a:prstGeom>
          <a:noFill/>
          <a:ln w="38100">
            <a:solidFill>
              <a:srgbClr val="99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95586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AD63489A-F627-480D-A1D4-9961B1A3D0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40968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79AA8268-0793-4F05-9F1C-0DC13220028E}"/>
              </a:ext>
            </a:extLst>
          </p:cNvPr>
          <p:cNvSpPr txBox="1"/>
          <p:nvPr/>
        </p:nvSpPr>
        <p:spPr>
          <a:xfrm>
            <a:off x="5369668" y="243191"/>
            <a:ext cx="6352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book at page 137.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FBAC74A6-6E2E-430C-BB60-15BBD167AB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830" y="704856"/>
            <a:ext cx="11430000" cy="1609725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DD9BD7FE-79EA-4DE7-B991-E585D9712F8B}"/>
              </a:ext>
            </a:extLst>
          </p:cNvPr>
          <p:cNvSpPr txBox="1"/>
          <p:nvPr/>
        </p:nvSpPr>
        <p:spPr>
          <a:xfrm>
            <a:off x="470170" y="265961"/>
            <a:ext cx="6284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Answer the questions. </a:t>
            </a:r>
            <a:r>
              <a:rPr lang="hr-HR" sz="2400" i="1"/>
              <a:t>Odgovori na pitanja.</a:t>
            </a:r>
            <a:endParaRPr lang="hr-HR" sz="2400"/>
          </a:p>
        </p:txBody>
      </p:sp>
      <p:pic>
        <p:nvPicPr>
          <p:cNvPr id="11" name="Slika 10">
            <a:extLst>
              <a:ext uri="{FF2B5EF4-FFF2-40B4-BE49-F238E27FC236}">
                <a16:creationId xmlns:a16="http://schemas.microsoft.com/office/drawing/2014/main" id="{E5934D5A-4432-4819-96E6-3F7E99F45E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10" y="2304790"/>
            <a:ext cx="4265608" cy="4477260"/>
          </a:xfrm>
          <a:prstGeom prst="rect">
            <a:avLst/>
          </a:prstGeom>
        </p:spPr>
      </p:pic>
      <p:sp>
        <p:nvSpPr>
          <p:cNvPr id="12" name="TekstniOkvir 11">
            <a:extLst>
              <a:ext uri="{FF2B5EF4-FFF2-40B4-BE49-F238E27FC236}">
                <a16:creationId xmlns:a16="http://schemas.microsoft.com/office/drawing/2014/main" id="{EF42406E-7FA9-45CA-A7D8-8D8DFF9BE5AE}"/>
              </a:ext>
            </a:extLst>
          </p:cNvPr>
          <p:cNvSpPr txBox="1"/>
          <p:nvPr/>
        </p:nvSpPr>
        <p:spPr>
          <a:xfrm>
            <a:off x="5155318" y="2772383"/>
            <a:ext cx="6566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Look at the infographic and describe the pictures.</a:t>
            </a:r>
          </a:p>
          <a:p>
            <a:r>
              <a:rPr lang="hr-HR" sz="2400" i="1"/>
              <a:t>Pogledaj infografiku i opiši slike.</a:t>
            </a:r>
          </a:p>
        </p:txBody>
      </p:sp>
    </p:spTree>
    <p:extLst>
      <p:ext uri="{BB962C8B-B14F-4D97-AF65-F5344CB8AC3E}">
        <p14:creationId xmlns:p14="http://schemas.microsoft.com/office/powerpoint/2010/main" val="2451596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965756D4-08C8-4AA5-B8D5-71CA82B36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085" y="0"/>
            <a:ext cx="6533804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BF9E36AC-845F-4C98-91E0-D4E861C7E2B1}"/>
              </a:ext>
            </a:extLst>
          </p:cNvPr>
          <p:cNvSpPr txBox="1"/>
          <p:nvPr/>
        </p:nvSpPr>
        <p:spPr>
          <a:xfrm>
            <a:off x="6974730" y="627200"/>
            <a:ext cx="45525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Read the infographic. Next to each picture write the new piece of information that you learnt about the food in that picture.</a:t>
            </a:r>
          </a:p>
          <a:p>
            <a:r>
              <a:rPr lang="hr-HR" sz="2400" i="1"/>
              <a:t>Pročitaj infografiku. Pokraj svake slike napiši što si novo naučio o hrani koja je prikazana na slici.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7F31C978-32FE-4134-953F-A4F25F8033D7}"/>
              </a:ext>
            </a:extLst>
          </p:cNvPr>
          <p:cNvSpPr txBox="1"/>
          <p:nvPr/>
        </p:nvSpPr>
        <p:spPr>
          <a:xfrm>
            <a:off x="7130374" y="3618689"/>
            <a:ext cx="465954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Underline the unknown words, copy them in your notebook and translate them in Croatian. Use the English – Croatian dictionary.</a:t>
            </a:r>
          </a:p>
          <a:p>
            <a:r>
              <a:rPr lang="hr-HR" sz="2400" i="1"/>
              <a:t>Podcrtaj nepoznate riječi, prepiši ih u bilježnicu i prevedi na hrvatski jezik koristeći se dvojezičnim rječnikom (ENG &gt; HRV)</a:t>
            </a:r>
          </a:p>
        </p:txBody>
      </p:sp>
    </p:spTree>
    <p:extLst>
      <p:ext uri="{BB962C8B-B14F-4D97-AF65-F5344CB8AC3E}">
        <p14:creationId xmlns:p14="http://schemas.microsoft.com/office/powerpoint/2010/main" val="1099602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niOkvir 5">
            <a:extLst>
              <a:ext uri="{FF2B5EF4-FFF2-40B4-BE49-F238E27FC236}">
                <a16:creationId xmlns:a16="http://schemas.microsoft.com/office/drawing/2014/main" id="{5144CBAC-F207-4A6B-AC94-3D55E6848652}"/>
              </a:ext>
            </a:extLst>
          </p:cNvPr>
          <p:cNvSpPr txBox="1"/>
          <p:nvPr/>
        </p:nvSpPr>
        <p:spPr>
          <a:xfrm>
            <a:off x="731996" y="361907"/>
            <a:ext cx="109225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LET’S REVISE!</a:t>
            </a:r>
          </a:p>
          <a:p>
            <a:endParaRPr lang="hr-HR" sz="2400"/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9F7C373B-B82E-4936-B25B-34E5F037E55D}"/>
              </a:ext>
            </a:extLst>
          </p:cNvPr>
          <p:cNvSpPr txBox="1"/>
          <p:nvPr/>
        </p:nvSpPr>
        <p:spPr>
          <a:xfrm>
            <a:off x="731996" y="978895"/>
            <a:ext cx="9748911" cy="2677656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Click on the following links and complete the tasks.</a:t>
            </a:r>
          </a:p>
          <a:p>
            <a:pPr algn="ctr"/>
            <a:r>
              <a:rPr lang="hr-HR" sz="2400" i="1"/>
              <a:t>Otvori sljedeće poveznice i riješi zadatke.</a:t>
            </a:r>
          </a:p>
          <a:p>
            <a:pPr algn="ctr"/>
            <a:r>
              <a:rPr lang="hr-HR" sz="2400" i="1"/>
              <a:t> </a:t>
            </a:r>
            <a:endParaRPr lang="hr-HR" sz="2400" i="1" dirty="0"/>
          </a:p>
          <a:p>
            <a:pPr algn="ctr"/>
            <a:r>
              <a:rPr lang="hr-HR" sz="2400" b="1">
                <a:hlinkClick r:id="rId2"/>
              </a:rPr>
              <a:t>https://learningapps.org/watch?v=pfvfrcrxk18</a:t>
            </a:r>
            <a:endParaRPr lang="hr-HR" sz="2400" b="1"/>
          </a:p>
          <a:p>
            <a:pPr algn="ctr"/>
            <a:endParaRPr lang="hr-HR" sz="2400" b="1"/>
          </a:p>
          <a:p>
            <a:pPr algn="ctr"/>
            <a:r>
              <a:rPr lang="hr-HR" sz="2400" b="1">
                <a:hlinkClick r:id="rId3"/>
              </a:rPr>
              <a:t>https://wordwall.net/play/553/180/900</a:t>
            </a:r>
            <a:r>
              <a:rPr lang="hr-HR" sz="2400" b="1"/>
              <a:t> </a:t>
            </a:r>
          </a:p>
          <a:p>
            <a:pPr algn="ctr"/>
            <a:r>
              <a:rPr lang="hr-HR" sz="2400" b="1"/>
              <a:t> </a:t>
            </a:r>
            <a:endParaRPr lang="hr-HR" b="1" dirty="0"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09AA0DFC-EE5D-4752-82BE-BDC14AEBD3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476" y="3756295"/>
            <a:ext cx="6410325" cy="590550"/>
          </a:xfrm>
          <a:prstGeom prst="rect">
            <a:avLst/>
          </a:prstGeom>
        </p:spPr>
      </p:pic>
      <p:sp>
        <p:nvSpPr>
          <p:cNvPr id="4" name="TekstniOkvir 3">
            <a:extLst>
              <a:ext uri="{FF2B5EF4-FFF2-40B4-BE49-F238E27FC236}">
                <a16:creationId xmlns:a16="http://schemas.microsoft.com/office/drawing/2014/main" id="{6E07B5FF-D707-494A-9996-57615FFCC7F4}"/>
              </a:ext>
            </a:extLst>
          </p:cNvPr>
          <p:cNvSpPr txBox="1"/>
          <p:nvPr/>
        </p:nvSpPr>
        <p:spPr>
          <a:xfrm>
            <a:off x="731996" y="4513634"/>
            <a:ext cx="103380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Pronađi fotografiju svog omiljenog jela i istraži njegove sastojke. Rezultate svog istraživanja prikaži u obliku mentalne mape ili infografike.</a:t>
            </a:r>
          </a:p>
          <a:p>
            <a:endParaRPr lang="hr-HR" sz="2400" i="1"/>
          </a:p>
          <a:p>
            <a:r>
              <a:rPr lang="hr-HR" sz="2400" i="1"/>
              <a:t>Predstavi svoj rad ostalim učenicima.</a:t>
            </a:r>
          </a:p>
        </p:txBody>
      </p:sp>
    </p:spTree>
    <p:extLst>
      <p:ext uri="{BB962C8B-B14F-4D97-AF65-F5344CB8AC3E}">
        <p14:creationId xmlns:p14="http://schemas.microsoft.com/office/powerpoint/2010/main" val="301415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4847E5ED-03C0-475B-8014-C27155A8F5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68063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EDA6BA1F-8146-43B5-A369-74F7DC1AB09E}"/>
              </a:ext>
            </a:extLst>
          </p:cNvPr>
          <p:cNvSpPr txBox="1"/>
          <p:nvPr/>
        </p:nvSpPr>
        <p:spPr>
          <a:xfrm>
            <a:off x="5606980" y="261257"/>
            <a:ext cx="5677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book at page 138.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CAB70B98-B946-44CB-9A61-630C0D9A72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664" y="892407"/>
            <a:ext cx="7705534" cy="5342596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3B9A4AE0-9199-402E-BA6E-9CC5487761FD}"/>
              </a:ext>
            </a:extLst>
          </p:cNvPr>
          <p:cNvSpPr txBox="1"/>
          <p:nvPr/>
        </p:nvSpPr>
        <p:spPr>
          <a:xfrm>
            <a:off x="7938198" y="1055076"/>
            <a:ext cx="3429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Kvačicom označi navike koje su dobre za zdravlje.</a:t>
            </a:r>
          </a:p>
        </p:txBody>
      </p:sp>
    </p:spTree>
    <p:extLst>
      <p:ext uri="{BB962C8B-B14F-4D97-AF65-F5344CB8AC3E}">
        <p14:creationId xmlns:p14="http://schemas.microsoft.com/office/powerpoint/2010/main" val="1570609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917AD26E-6190-4FC2-9228-93D9833607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773" y="563180"/>
            <a:ext cx="8470716" cy="573164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A3EBBC2F-CAD4-49AB-B34B-862D2EB4A9D2}"/>
              </a:ext>
            </a:extLst>
          </p:cNvPr>
          <p:cNvSpPr txBox="1"/>
          <p:nvPr/>
        </p:nvSpPr>
        <p:spPr>
          <a:xfrm>
            <a:off x="9013372" y="1376624"/>
            <a:ext cx="27331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Sort out the habits from task 3 in the correct category. Add some more habits. </a:t>
            </a:r>
          </a:p>
          <a:p>
            <a:r>
              <a:rPr lang="hr-HR" sz="2400" i="1"/>
              <a:t>Razvrstaj dobre navike iz 3. zadatka u točnu kategoriju. Dodaj još neku zdravu naviku.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34992997-227D-4936-B429-2201050D98DF}"/>
              </a:ext>
            </a:extLst>
          </p:cNvPr>
          <p:cNvSpPr txBox="1"/>
          <p:nvPr/>
        </p:nvSpPr>
        <p:spPr>
          <a:xfrm>
            <a:off x="9013372" y="157886"/>
            <a:ext cx="286378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U maloj grupi izradi poster o dobrim navikama za vršnjake. Dodaj fotografije, izreske iz časopisa ili vlastite ilustracije.</a:t>
            </a:r>
          </a:p>
          <a:p>
            <a:endParaRPr lang="hr-HR" sz="2400" i="1"/>
          </a:p>
          <a:p>
            <a:r>
              <a:rPr lang="hr-HR" sz="2400" i="1"/>
              <a:t>Prezentirajte rad ostalim učenicima iz razreda.</a:t>
            </a:r>
          </a:p>
          <a:p>
            <a:endParaRPr lang="hr-HR" sz="2400" i="1"/>
          </a:p>
          <a:p>
            <a:r>
              <a:rPr lang="hr-HR" sz="2400" i="1"/>
              <a:t>U bilježnicu napiši na koji način si se uključio u grupni rad, što ste dobro učinili, a što je moglo biti bolje.</a:t>
            </a:r>
          </a:p>
        </p:txBody>
      </p:sp>
    </p:spTree>
    <p:extLst>
      <p:ext uri="{BB962C8B-B14F-4D97-AF65-F5344CB8AC3E}">
        <p14:creationId xmlns:p14="http://schemas.microsoft.com/office/powerpoint/2010/main" val="310701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2F4C9B71-1398-44AA-9018-5D1E9EA78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522" y="1157931"/>
            <a:ext cx="2090954" cy="104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5">
            <a:extLst>
              <a:ext uri="{FF2B5EF4-FFF2-40B4-BE49-F238E27FC236}">
                <a16:creationId xmlns:a16="http://schemas.microsoft.com/office/drawing/2014/main" id="{FF127A99-C2C0-4174-984F-47F47158FB6D}"/>
              </a:ext>
            </a:extLst>
          </p:cNvPr>
          <p:cNvSpPr txBox="1"/>
          <p:nvPr/>
        </p:nvSpPr>
        <p:spPr>
          <a:xfrm>
            <a:off x="1221544" y="2345485"/>
            <a:ext cx="9748911" cy="313932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400" dirty="0"/>
              <a:t>Klikni na sljedeću poveznicu i </a:t>
            </a:r>
            <a:r>
              <a:rPr lang="hr-HR" sz="2400"/>
              <a:t>odaberi LEARN MORE.</a:t>
            </a:r>
            <a:endParaRPr lang="hr-HR" sz="2400" dirty="0"/>
          </a:p>
          <a:p>
            <a:pPr algn="ctr"/>
            <a:endParaRPr lang="hr-HR" sz="2400" dirty="0"/>
          </a:p>
          <a:p>
            <a:pPr algn="ctr"/>
            <a:r>
              <a:rPr lang="hr-HR" sz="2400" b="1">
                <a:hlinkClick r:id="rId4"/>
              </a:rPr>
              <a:t>https://www.e-sfera.hr/dodatni-digitalni-sadrzaji/cdc5f2ad-955e-47c1-9452-40d24d5753a2/</a:t>
            </a:r>
            <a:r>
              <a:rPr lang="hr-HR" sz="2400" b="1"/>
              <a:t> </a:t>
            </a:r>
          </a:p>
          <a:p>
            <a:pPr algn="ctr"/>
            <a:endParaRPr lang="hr-HR" b="1"/>
          </a:p>
          <a:p>
            <a:pPr algn="ctr" fontAlgn="t"/>
            <a:r>
              <a:rPr lang="en-US" sz="2400" b="1"/>
              <a:t>I love food – but not all!</a:t>
            </a:r>
          </a:p>
          <a:p>
            <a:br>
              <a:rPr lang="en-US"/>
            </a:br>
            <a:endParaRPr lang="hr-HR" b="1" dirty="0"/>
          </a:p>
          <a:p>
            <a:pPr algn="ctr"/>
            <a:r>
              <a:rPr lang="hr-HR" sz="2400" i="1"/>
              <a:t>Pročitaj tekst i riješi pripadajuće zadatke.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85759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5640</TotalTime>
  <Words>391</Words>
  <Application>Microsoft Office PowerPoint</Application>
  <PresentationFormat>Široki zaslon</PresentationFormat>
  <Paragraphs>45</Paragraphs>
  <Slides>8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UNIT 8:  Fit and healthy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315</cp:revision>
  <dcterms:created xsi:type="dcterms:W3CDTF">2020-09-19T11:02:00Z</dcterms:created>
  <dcterms:modified xsi:type="dcterms:W3CDTF">2021-06-06T08:20:33Z</dcterms:modified>
</cp:coreProperties>
</file>